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7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486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44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50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12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67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642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870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05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96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537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49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1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92C49-FCF4-496A-96A7-6AE80344F88E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41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397949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pt-BR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algn="ctr"/>
            <a:r>
              <a:rPr lang="pt-BR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TÍTULO DO TRABALHO</a:t>
            </a:r>
          </a:p>
          <a:p>
            <a:pPr algn="ctr"/>
            <a:endParaRPr lang="pt-BR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algn="ctr"/>
            <a:r>
              <a:rPr lang="pt-B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Nome completo dos autores, na mesma ordem do trabalho </a:t>
            </a:r>
          </a:p>
          <a:p>
            <a:pPr algn="ctr"/>
            <a:r>
              <a:rPr lang="pt-BR" u="sng" spc="-1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Sublinhar o nome do autor que apresentará o trabalho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8271" y="1960398"/>
            <a:ext cx="3587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X Semana da Matemática da UTFPR</a:t>
            </a:r>
          </a:p>
        </p:txBody>
      </p:sp>
      <p:pic>
        <p:nvPicPr>
          <p:cNvPr id="3" name="Imagem 2" descr="Diagrama&#10;&#10;Descrição gerada automaticamente">
            <a:extLst>
              <a:ext uri="{FF2B5EF4-FFF2-40B4-BE49-F238E27FC236}">
                <a16:creationId xmlns:a16="http://schemas.microsoft.com/office/drawing/2014/main" id="{6EF9EC04-0181-4F3A-B4E0-2F99C84E67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42500"/>
            <a:ext cx="2533780" cy="1746340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BEC87157-A84B-1DDC-6476-9E50F4E4129B}"/>
              </a:ext>
            </a:extLst>
          </p:cNvPr>
          <p:cNvSpPr/>
          <p:nvPr/>
        </p:nvSpPr>
        <p:spPr>
          <a:xfrm>
            <a:off x="179512" y="67781"/>
            <a:ext cx="8784976" cy="6722438"/>
          </a:xfrm>
          <a:prstGeom prst="rect">
            <a:avLst/>
          </a:prstGeom>
          <a:noFill/>
          <a:ln w="38100">
            <a:solidFill>
              <a:srgbClr val="1B17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D5A9887F-9F6A-1057-9AE9-3AD9CA155B2C}"/>
              </a:ext>
            </a:extLst>
          </p:cNvPr>
          <p:cNvSpPr/>
          <p:nvPr/>
        </p:nvSpPr>
        <p:spPr>
          <a:xfrm>
            <a:off x="251520" y="122210"/>
            <a:ext cx="8640960" cy="655272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39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60648"/>
            <a:ext cx="820891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Introdução</a:t>
            </a:r>
          </a:p>
          <a:p>
            <a:r>
              <a:rPr lang="pt-BR" sz="24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Materiais </a:t>
            </a:r>
            <a:r>
              <a:rPr lang="pt-BR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e Métodos</a:t>
            </a:r>
          </a:p>
          <a:p>
            <a:r>
              <a:rPr lang="pt-BR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Resultados e Discussão</a:t>
            </a:r>
          </a:p>
          <a:p>
            <a:r>
              <a:rPr lang="pt-BR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Conclusões </a:t>
            </a:r>
          </a:p>
          <a:p>
            <a:r>
              <a:rPr lang="pt-BR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Agradecimentos </a:t>
            </a:r>
            <a:r>
              <a:rPr lang="pt-B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(item obrigatório quando houver fomento). </a:t>
            </a:r>
          </a:p>
          <a:p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Fonte: Arial</a:t>
            </a:r>
          </a:p>
          <a:p>
            <a:r>
              <a:rPr lang="pt-B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Títulos: tamanho 24, em negrito, alinhamento à esquerda</a:t>
            </a:r>
          </a:p>
          <a:p>
            <a:r>
              <a:rPr lang="pt-B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Texto, tabelas e quadros, títulos e legendas das ilustrações: tamanho 18,  alinhamento justificado</a:t>
            </a:r>
          </a:p>
          <a:p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pc="-1" dirty="0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OBSERVAÇÕES:</a:t>
            </a:r>
          </a:p>
          <a:p>
            <a:r>
              <a:rPr lang="pt-BR" spc="-1" dirty="0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 apresentação deve conter quantos slides forem necessários para detalhar.</a:t>
            </a:r>
          </a:p>
          <a:p>
            <a:r>
              <a:rPr lang="pt-BR" spc="-1" dirty="0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O apresentador do trabalho terá 10 minutos para realizar apresentação e 5 minutos para responder perguntas. </a:t>
            </a:r>
          </a:p>
        </p:txBody>
      </p:sp>
      <p:pic>
        <p:nvPicPr>
          <p:cNvPr id="2" name="Imagem 1" descr="Diagrama&#10;&#10;Descrição gerada automaticamente">
            <a:extLst>
              <a:ext uri="{FF2B5EF4-FFF2-40B4-BE49-F238E27FC236}">
                <a16:creationId xmlns:a16="http://schemas.microsoft.com/office/drawing/2014/main" id="{2DBD31DC-E79B-3045-AF51-586F7CD77A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976095"/>
            <a:ext cx="971594" cy="669645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0CB6B57B-6D72-5ABC-B080-5FDFFB638271}"/>
              </a:ext>
            </a:extLst>
          </p:cNvPr>
          <p:cNvSpPr/>
          <p:nvPr/>
        </p:nvSpPr>
        <p:spPr>
          <a:xfrm>
            <a:off x="179512" y="67781"/>
            <a:ext cx="8784976" cy="6722438"/>
          </a:xfrm>
          <a:prstGeom prst="rect">
            <a:avLst/>
          </a:prstGeom>
          <a:noFill/>
          <a:ln w="38100">
            <a:solidFill>
              <a:srgbClr val="1B17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1C4EA99-55DB-B948-B0C5-9E0FE527CF03}"/>
              </a:ext>
            </a:extLst>
          </p:cNvPr>
          <p:cNvSpPr/>
          <p:nvPr/>
        </p:nvSpPr>
        <p:spPr>
          <a:xfrm>
            <a:off x="251520" y="122210"/>
            <a:ext cx="8640960" cy="655272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5329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0B2DD1-E246-B2C1-E8BC-077880741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163FF0-84C5-B962-3133-F4C2E9CA0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4466036-0485-0FA7-DF02-A8DDE41688D7}"/>
              </a:ext>
            </a:extLst>
          </p:cNvPr>
          <p:cNvSpPr/>
          <p:nvPr/>
        </p:nvSpPr>
        <p:spPr>
          <a:xfrm>
            <a:off x="179512" y="67781"/>
            <a:ext cx="8784976" cy="6722438"/>
          </a:xfrm>
          <a:prstGeom prst="rect">
            <a:avLst/>
          </a:prstGeom>
          <a:noFill/>
          <a:ln w="38100">
            <a:solidFill>
              <a:srgbClr val="1B17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27218BD-CB11-676C-7293-0F4766E651FF}"/>
              </a:ext>
            </a:extLst>
          </p:cNvPr>
          <p:cNvSpPr/>
          <p:nvPr/>
        </p:nvSpPr>
        <p:spPr>
          <a:xfrm>
            <a:off x="251520" y="122210"/>
            <a:ext cx="8640960" cy="655272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1837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</TotalTime>
  <Words>105</Words>
  <Application>Microsoft Office PowerPoint</Application>
  <PresentationFormat>Apresentação na tela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User</cp:lastModifiedBy>
  <cp:revision>16</cp:revision>
  <dcterms:created xsi:type="dcterms:W3CDTF">2021-05-19T12:44:42Z</dcterms:created>
  <dcterms:modified xsi:type="dcterms:W3CDTF">2023-03-08T20:00:27Z</dcterms:modified>
</cp:coreProperties>
</file>